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84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1" r:id="rId30"/>
    <p:sldId id="282" r:id="rId31"/>
    <p:sldId id="283" r:id="rId32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함초롬돋움" panose="020B0604000101010101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6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3272" y="3308496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현 상황 분석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해결방안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647587" y="1549297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351203" y="189339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3DE4A-B611-4A18-B056-8623E5BF145F}"/>
              </a:ext>
            </a:extLst>
          </p:cNvPr>
          <p:cNvSpPr txBox="1"/>
          <p:nvPr/>
        </p:nvSpPr>
        <p:spPr>
          <a:xfrm>
            <a:off x="5507046" y="3981966"/>
            <a:ext cx="527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이것으로 알 수 있는 것은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물가가 비싸서 오래 체류하기 힘든 면이 있을 것이라고 판단했습니다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AA19C-771A-42A5-82AE-7CE3AEE7D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8" y="2003216"/>
            <a:ext cx="5205058" cy="410210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31AD144-7569-4EE6-9F22-7946B3B83291}"/>
              </a:ext>
            </a:extLst>
          </p:cNvPr>
          <p:cNvCxnSpPr>
            <a:cxnSpLocks/>
          </p:cNvCxnSpPr>
          <p:nvPr/>
        </p:nvCxnSpPr>
        <p:spPr>
          <a:xfrm flipV="1">
            <a:off x="1824588" y="3797300"/>
            <a:ext cx="1375812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BB7F47-A522-4B2D-B888-C7C47C635DDC}"/>
              </a:ext>
            </a:extLst>
          </p:cNvPr>
          <p:cNvCxnSpPr>
            <a:cxnSpLocks/>
          </p:cNvCxnSpPr>
          <p:nvPr/>
        </p:nvCxnSpPr>
        <p:spPr>
          <a:xfrm flipV="1">
            <a:off x="3200400" y="2763042"/>
            <a:ext cx="1422400" cy="103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158715-B73F-47FB-B11B-68BF448D798D}"/>
              </a:ext>
            </a:extLst>
          </p:cNvPr>
          <p:cNvSpPr txBox="1"/>
          <p:nvPr/>
        </p:nvSpPr>
        <p:spPr>
          <a:xfrm>
            <a:off x="1824588" y="3797300"/>
            <a:ext cx="68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16%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4B704-E47F-4751-BA27-4417C04837D7}"/>
              </a:ext>
            </a:extLst>
          </p:cNvPr>
          <p:cNvSpPr txBox="1"/>
          <p:nvPr/>
        </p:nvSpPr>
        <p:spPr>
          <a:xfrm>
            <a:off x="3306127" y="2927738"/>
            <a:ext cx="68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16%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C54C2-7EB5-4762-87CD-5D0FC409BE76}"/>
              </a:ext>
            </a:extLst>
          </p:cNvPr>
          <p:cNvSpPr txBox="1"/>
          <p:nvPr/>
        </p:nvSpPr>
        <p:spPr>
          <a:xfrm>
            <a:off x="5507046" y="2162877"/>
            <a:ext cx="527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인당 여행경비를 나타난 표입니다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박이 늘어 날때마다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씩 증가하며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 씩 증가 하는 것 을 알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EC6B3-528F-4998-9E58-E4DC33D7DCD7}"/>
              </a:ext>
            </a:extLst>
          </p:cNvPr>
          <p:cNvSpPr txBox="1"/>
          <p:nvPr/>
        </p:nvSpPr>
        <p:spPr>
          <a:xfrm>
            <a:off x="1383206" y="866684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의문점</a:t>
            </a:r>
          </a:p>
        </p:txBody>
      </p:sp>
    </p:spTree>
    <p:extLst>
      <p:ext uri="{BB962C8B-B14F-4D97-AF65-F5344CB8AC3E}">
        <p14:creationId xmlns:p14="http://schemas.microsoft.com/office/powerpoint/2010/main" val="94574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27180" y="2338756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실제 제주연구원 사이트의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en-US" altLang="ko-KR" spc="-150">
                <a:latin typeface="함초롬돋움"/>
                <a:ea typeface="함초롬돋움"/>
              </a:rPr>
              <a:t>“</a:t>
            </a:r>
            <a:r>
              <a:rPr lang="ko-KR" altLang="en-US" spc="-150">
                <a:latin typeface="함초롬돋움"/>
                <a:ea typeface="함초롬돋움"/>
              </a:rPr>
              <a:t>제주경제동향</a:t>
            </a:r>
            <a:r>
              <a:rPr lang="en-US" altLang="ko-KR" spc="-150">
                <a:latin typeface="함초롬돋움"/>
                <a:ea typeface="함초롬돋움"/>
              </a:rPr>
              <a:t>”</a:t>
            </a:r>
            <a:r>
              <a:rPr lang="ko-KR" altLang="en-US" spc="-150">
                <a:latin typeface="함초롬돋움"/>
                <a:ea typeface="함초롬돋움"/>
              </a:rPr>
              <a:t>을 분석한 자료를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참고하면 </a:t>
            </a:r>
            <a:r>
              <a:rPr lang="en-US" altLang="ko-KR" spc="-150">
                <a:latin typeface="함초롬돋움"/>
                <a:ea typeface="함초롬돋움"/>
              </a:rPr>
              <a:t>15</a:t>
            </a:r>
            <a:r>
              <a:rPr lang="ko-KR" altLang="en-US" spc="-150">
                <a:latin typeface="함초롬돋움"/>
                <a:ea typeface="함초롬돋움"/>
              </a:rPr>
              <a:t>년 </a:t>
            </a:r>
            <a:r>
              <a:rPr lang="en-US" altLang="ko-KR" spc="-150">
                <a:latin typeface="함초롬돋움"/>
                <a:ea typeface="함초롬돋움"/>
              </a:rPr>
              <a:t>100%</a:t>
            </a:r>
            <a:r>
              <a:rPr lang="ko-KR" altLang="en-US" spc="-150">
                <a:latin typeface="함초롬돋움"/>
                <a:ea typeface="함초롬돋움"/>
              </a:rPr>
              <a:t> 기준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전년도와 비교시 </a:t>
            </a: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현재는 </a:t>
            </a:r>
            <a:r>
              <a:rPr lang="en-US" altLang="ko-KR" spc="-150">
                <a:latin typeface="함초롬돋움"/>
                <a:ea typeface="함초롬돋움"/>
              </a:rPr>
              <a:t>1.5%</a:t>
            </a:r>
            <a:r>
              <a:rPr lang="ko-KR" altLang="en-US" spc="-150">
                <a:latin typeface="함초롬돋움"/>
                <a:ea typeface="함초롬돋움"/>
              </a:rPr>
              <a:t> 상승한것을 확인할 수 있습니다</a:t>
            </a:r>
            <a:r>
              <a:rPr lang="en-US" altLang="ko-KR" spc="-150">
                <a:latin typeface="함초롬돋움"/>
                <a:ea typeface="함초롬돋움"/>
              </a:rPr>
              <a:t>.</a:t>
            </a:r>
            <a:endParaRPr lang="en-US" altLang="ko-KR" spc="-15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6493" y="1831881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4" y="1762740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5847814" y="972722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902" y="1802507"/>
            <a:ext cx="5810518" cy="3427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5" y="2828835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251592" y="1943100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27" y="1943100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937613" y="1668443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83092" y="4555249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0850" y="2044493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9331" y="2011472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38" y="1987303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072" y="1972074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21730" y="1775540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0345" y="1847447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635861" y="60418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165345" y="1937151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해상운상비를 제주도가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으로 예상됩니다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418506" y="4167172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250667" y="3748431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4544" y="1087957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533400" y="2022722"/>
            <a:ext cx="10882593" cy="4081995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1087</Words>
  <Application>Microsoft Office PowerPoint</Application>
  <PresentationFormat>와이드스크린</PresentationFormat>
  <Paragraphs>307</Paragraphs>
  <Slides>29</Slides>
  <Notes>1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맑은 고딕</vt:lpstr>
      <vt:lpstr>나눔스퀘어 ExtraBold</vt:lpstr>
      <vt:lpstr>나눔스퀘어</vt:lpstr>
      <vt:lpstr>함초롬돋움</vt:lpstr>
      <vt:lpstr>Arial</vt:lpstr>
      <vt:lpstr>나눔스퀘어 Bold</vt:lpstr>
      <vt:lpstr>나눔고딕 ExtraBold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ICT01_20</cp:lastModifiedBy>
  <cp:revision>134</cp:revision>
  <dcterms:created xsi:type="dcterms:W3CDTF">2017-10-13T13:12:51Z</dcterms:created>
  <dcterms:modified xsi:type="dcterms:W3CDTF">2019-12-23T00:47:25Z</dcterms:modified>
  <cp:version>1000.0000.01</cp:version>
</cp:coreProperties>
</file>